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6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56928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multiprocessing(1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- Join, </a:t>
            </a:r>
            <a:r>
              <a:rPr lang="en-US" altLang="ko-KR" sz="40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is_alive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Multiprocessing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기본 명령어 실습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7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42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66</cp:revision>
  <dcterms:created xsi:type="dcterms:W3CDTF">2020-11-27T19:15:27Z</dcterms:created>
  <dcterms:modified xsi:type="dcterms:W3CDTF">2021-02-16T05:48:33Z</dcterms:modified>
</cp:coreProperties>
</file>